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E51482-20C7-4E3E-9FE0-2A1B97546A71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59FE31-B9D4-4CB7-B8F0-481EE215F19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1124744"/>
            <a:ext cx="8568952" cy="482453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Степень с целым показателем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2"/>
          <p:cNvSpPr>
            <a:spLocks noChangeArrowheads="1"/>
          </p:cNvSpPr>
          <p:nvPr/>
        </p:nvSpPr>
        <p:spPr bwMode="auto">
          <a:xfrm rot="-598079">
            <a:off x="254000" y="1673225"/>
            <a:ext cx="8305800" cy="37338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3148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1671638" y="1905000"/>
          <a:ext cx="5565775" cy="2987675"/>
        </p:xfrm>
        <a:graphic>
          <a:graphicData uri="http://schemas.openxmlformats.org/presentationml/2006/ole">
            <p:oleObj spid="_x0000_s38914" name="Формула" r:id="rId3" imgW="876240" imgH="469800" progId="Equation.3">
              <p:embed/>
            </p:oleObj>
          </a:graphicData>
        </a:graphic>
      </p:graphicFrame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533400" y="914400"/>
            <a:ext cx="4740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/>
              <a:t>Вычислите: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2267743" y="2132856"/>
          <a:ext cx="2376265" cy="2232248"/>
        </p:xfrm>
        <a:graphic>
          <a:graphicData uri="http://schemas.openxmlformats.org/presentationml/2006/ole">
            <p:oleObj spid="_x0000_s39938" name="Формула" r:id="rId3" imgW="190440" imgH="177480" progId="Equation.3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3528" y="2132856"/>
            <a:ext cx="8280920" cy="41044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2555776" y="2348880"/>
          <a:ext cx="3213100" cy="3816350"/>
        </p:xfrm>
        <a:graphic>
          <a:graphicData uri="http://schemas.openxmlformats.org/presentationml/2006/ole">
            <p:oleObj spid="_x0000_s22530" name="Формула" r:id="rId3" imgW="406080" imgH="4824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0070C0"/>
                </a:solidFill>
              </a:rPr>
              <a:t>Правильный ответ: </a:t>
            </a:r>
          </a:p>
          <a:p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419872" y="3212976"/>
          <a:ext cx="1368152" cy="1440160"/>
        </p:xfrm>
        <a:graphic>
          <a:graphicData uri="http://schemas.openxmlformats.org/presentationml/2006/ole">
            <p:oleObj spid="_x0000_s2050" name="Формула" r:id="rId3" imgW="215640" imgH="203040" progId="Equation.3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895198">
            <a:off x="473339" y="1639008"/>
            <a:ext cx="8229600" cy="433541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514850" y="3371850"/>
          <a:ext cx="114300" cy="114300"/>
        </p:xfrm>
        <a:graphic>
          <a:graphicData uri="http://schemas.openxmlformats.org/presentationml/2006/ole">
            <p:oleObj spid="_x0000_s17411" name="Формула" r:id="rId3" imgW="114120" imgH="114120" progId="Equation.3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2267744" y="2708920"/>
          <a:ext cx="4392488" cy="1224136"/>
        </p:xfrm>
        <a:graphic>
          <a:graphicData uri="http://schemas.openxmlformats.org/presentationml/2006/ole">
            <p:oleObj spid="_x0000_s17412" name="Формула" r:id="rId4" imgW="1054080" imgH="22860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Правильный ответ: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3756025" y="3408363"/>
          <a:ext cx="1631950" cy="1439862"/>
        </p:xfrm>
        <a:graphic>
          <a:graphicData uri="http://schemas.openxmlformats.org/presentationml/2006/ole">
            <p:oleObj spid="_x0000_s19458" name="Формула" r:id="rId3" imgW="215640" imgH="190440" progId="Equation.3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Вычислите</a:t>
            </a:r>
            <a:endParaRPr lang="ru-RU" dirty="0"/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971600" y="2492896"/>
            <a:ext cx="7128792" cy="3528392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566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763688" y="3501008"/>
          <a:ext cx="4968552" cy="1512168"/>
        </p:xfrm>
        <a:graphic>
          <a:graphicData uri="http://schemas.openxmlformats.org/presentationml/2006/ole">
            <p:oleObj spid="_x0000_s20484" name="Формула" r:id="rId3" imgW="647640" imgH="203040" progId="Equation.3">
              <p:embed/>
            </p:oleObj>
          </a:graphicData>
        </a:graphic>
      </p:graphicFrame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Правильный ответ: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2699792" y="2780928"/>
          <a:ext cx="2520280" cy="2088232"/>
        </p:xfrm>
        <a:graphic>
          <a:graphicData uri="http://schemas.openxmlformats.org/presentationml/2006/ole">
            <p:oleObj spid="_x0000_s21506" name="Формула" r:id="rId3" imgW="203040" imgH="177480" progId="Equation.3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Вычислите:</a:t>
            </a:r>
            <a:endParaRPr lang="ru-RU" dirty="0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>
            <p:ph idx="1"/>
          </p:nvPr>
        </p:nvGraphicFramePr>
        <p:xfrm>
          <a:off x="2123728" y="2240868"/>
          <a:ext cx="3240360" cy="2700300"/>
        </p:xfrm>
        <a:graphic>
          <a:graphicData uri="http://schemas.openxmlformats.org/presentationml/2006/ole">
            <p:oleObj spid="_x0000_s36866" name="Формула" r:id="rId3" imgW="393480" imgH="41904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3354409" y="2636912"/>
          <a:ext cx="2657751" cy="2088232"/>
        </p:xfrm>
        <a:graphic>
          <a:graphicData uri="http://schemas.openxmlformats.org/presentationml/2006/ole">
            <p:oleObj spid="_x0000_s37890" name="Формула" r:id="rId3" imgW="203040" imgH="164880" progId="Equation.3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29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Поток</vt:lpstr>
      <vt:lpstr>Формула</vt:lpstr>
      <vt:lpstr>Слайд 1</vt:lpstr>
      <vt:lpstr>Вычислите:</vt:lpstr>
      <vt:lpstr>Слайд 3</vt:lpstr>
      <vt:lpstr>Вычислите:</vt:lpstr>
      <vt:lpstr>Правильный ответ:</vt:lpstr>
      <vt:lpstr>Вычислите</vt:lpstr>
      <vt:lpstr>Правильный ответ:</vt:lpstr>
      <vt:lpstr>Вычислите:</vt:lpstr>
      <vt:lpstr>Правильный ответ:</vt:lpstr>
      <vt:lpstr>Слайд 10</vt:lpstr>
      <vt:lpstr>Правильный ответ: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Степень с целым показателем</dc:title>
  <dc:creator>user</dc:creator>
  <cp:lastModifiedBy>Evtushenko</cp:lastModifiedBy>
  <cp:revision>16</cp:revision>
  <dcterms:created xsi:type="dcterms:W3CDTF">2013-12-10T07:33:22Z</dcterms:created>
  <dcterms:modified xsi:type="dcterms:W3CDTF">2017-03-23T06:05:26Z</dcterms:modified>
</cp:coreProperties>
</file>